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21" Type="http://schemas.openxmlformats.org/officeDocument/2006/relationships/font" Target="fonts/Lato-boldItalic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YASHOPE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Лучший интернет магазин по версии меня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 создания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Подбор идеи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812750" y="3320125"/>
            <a:ext cx="199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плана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Поиск решений для реализации задуманного функционала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Доработка</a:t>
            </a:r>
            <a:endParaRPr/>
          </a:p>
        </p:txBody>
      </p:sp>
      <p:sp>
        <p:nvSpPr>
          <p:cNvPr id="240" name="Google Shape;240;p18"/>
          <p:cNvSpPr txBox="1"/>
          <p:nvPr/>
        </p:nvSpPr>
        <p:spPr>
          <a:xfrm>
            <a:off x="6548585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Поиск и устранение багов, добавление фич</a:t>
            </a:r>
            <a:endParaRPr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endParaRPr/>
          </a:p>
        </p:txBody>
      </p:sp>
      <p:sp>
        <p:nvSpPr>
          <p:cNvPr id="242" name="Google Shape;242;p18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Написание кода и шаблонов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1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18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8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8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8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8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52" name="Google Shape;252;p1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18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5" name="Google Shape;255;p18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56" name="Google Shape;256;p1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18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9" name="Google Shape;259;p18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60" name="Google Shape;260;p18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8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3" name="Google Shape;263;p18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64" name="Google Shape;264;p1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8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Представляем: YASHOPE</a:t>
            </a:r>
            <a:endParaRPr/>
          </a:p>
        </p:txBody>
      </p:sp>
      <p:sp>
        <p:nvSpPr>
          <p:cNvPr id="273" name="Google Shape;273;p19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Практически полнофункциональный интернет-магазина</a:t>
            </a:r>
            <a:endParaRPr/>
          </a:p>
        </p:txBody>
      </p:sp>
      <p:sp>
        <p:nvSpPr>
          <p:cNvPr id="274" name="Google Shape;274;p19"/>
          <p:cNvSpPr txBox="1"/>
          <p:nvPr>
            <p:ph idx="2" type="body"/>
          </p:nvPr>
        </p:nvSpPr>
        <p:spPr>
          <a:xfrm>
            <a:off x="1297500" y="1656775"/>
            <a:ext cx="36060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Проект и</a:t>
            </a:r>
            <a:r>
              <a:rPr lang="ru">
                <a:latin typeface="Arial"/>
                <a:ea typeface="Arial"/>
                <a:cs typeface="Arial"/>
                <a:sym typeface="Arial"/>
              </a:rPr>
              <a:t>нтернет-магазин для Яндекс.Лицея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Написан на Flask, имеет возможности регистрации, добавления, редактирования товаров.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19"/>
          <p:cNvGrpSpPr/>
          <p:nvPr/>
        </p:nvGrpSpPr>
        <p:grpSpPr>
          <a:xfrm>
            <a:off x="5287713" y="1698677"/>
            <a:ext cx="3462484" cy="2672600"/>
            <a:chOff x="3553042" y="1657806"/>
            <a:chExt cx="3461100" cy="2671532"/>
          </a:xfrm>
        </p:grpSpPr>
        <p:sp>
          <p:nvSpPr>
            <p:cNvPr id="276" name="Google Shape;276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284" name="Google Shape;284;p19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5340594" y="17557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 flipH="1">
            <a:off x="5340454" y="17568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4">
            <a:alphaModFix/>
          </a:blip>
          <a:srcRect b="0" l="4274" r="2797" t="8734"/>
          <a:stretch/>
        </p:blipFill>
        <p:spPr>
          <a:xfrm>
            <a:off x="5277975" y="1757100"/>
            <a:ext cx="3462475" cy="191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Спасибо!</a:t>
            </a:r>
            <a:endParaRPr/>
          </a:p>
        </p:txBody>
      </p:sp>
      <p:sp>
        <p:nvSpPr>
          <p:cNvPr id="292" name="Google Shape;292;p20"/>
          <p:cNvSpPr/>
          <p:nvPr/>
        </p:nvSpPr>
        <p:spPr>
          <a:xfrm flipH="1">
            <a:off x="36507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0"/>
          <p:cNvGrpSpPr/>
          <p:nvPr/>
        </p:nvGrpSpPr>
        <p:grpSpPr>
          <a:xfrm>
            <a:off x="4823513" y="1698677"/>
            <a:ext cx="3462484" cy="2672600"/>
            <a:chOff x="3553042" y="1657806"/>
            <a:chExt cx="3461100" cy="2671532"/>
          </a:xfrm>
        </p:grpSpPr>
        <p:sp>
          <p:nvSpPr>
            <p:cNvPr id="294" name="Google Shape;294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302" name="Google Shape;302;p20"/>
          <p:cNvPicPr preferRelativeResize="0"/>
          <p:nvPr/>
        </p:nvPicPr>
        <p:blipFill rotWithShape="1">
          <a:blip r:embed="rId3">
            <a:alphaModFix/>
          </a:blip>
          <a:srcRect b="7264" l="0" r="0" t="7264"/>
          <a:stretch/>
        </p:blipFill>
        <p:spPr>
          <a:xfrm>
            <a:off x="4876394" y="17557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/>
          <p:nvPr/>
        </p:nvSpPr>
        <p:spPr>
          <a:xfrm flipH="1">
            <a:off x="4876254" y="17568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0"/>
          <p:cNvPicPr preferRelativeResize="0"/>
          <p:nvPr/>
        </p:nvPicPr>
        <p:blipFill rotWithShape="1">
          <a:blip r:embed="rId4">
            <a:alphaModFix/>
          </a:blip>
          <a:srcRect b="0" l="4274" r="2797" t="8734"/>
          <a:stretch/>
        </p:blipFill>
        <p:spPr>
          <a:xfrm>
            <a:off x="4813775" y="1757100"/>
            <a:ext cx="3462475" cy="191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